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2" r:id="rId4"/>
    <p:sldId id="259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5" autoAdjust="0"/>
    <p:restoredTop sz="94660"/>
  </p:normalViewPr>
  <p:slideViewPr>
    <p:cSldViewPr>
      <p:cViewPr>
        <p:scale>
          <a:sx n="66" d="100"/>
          <a:sy n="66" d="100"/>
        </p:scale>
        <p:origin x="-614" y="10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645024"/>
            <a:ext cx="7056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uk-UA" sz="2400" b="1" i="1" dirty="0" smtClean="0"/>
              <a:t>Психолого-педагогічний </a:t>
            </a:r>
            <a:r>
              <a:rPr lang="uk-UA" sz="2400" b="1" i="1" dirty="0" smtClean="0"/>
              <a:t>консиліум</a:t>
            </a:r>
          </a:p>
          <a:p>
            <a:pPr algn="ctr"/>
            <a:endParaRPr lang="ru-RU" sz="2400" dirty="0" smtClean="0"/>
          </a:p>
          <a:p>
            <a:pPr algn="ctr"/>
            <a:r>
              <a:rPr lang="uk-UA" sz="4000" dirty="0" smtClean="0"/>
              <a:t>Адаптація учнів 5 класу  до умов навчання в основній школі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10714">
            <a:off x="723898" y="1121812"/>
            <a:ext cx="3096344" cy="214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14779">
            <a:off x="5507213" y="1192448"/>
            <a:ext cx="3061697" cy="2303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846721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836712"/>
            <a:ext cx="7272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Мета:</a:t>
            </a:r>
          </a:p>
          <a:p>
            <a:endParaRPr lang="ru-RU" sz="2800" dirty="0" smtClean="0"/>
          </a:p>
          <a:p>
            <a:r>
              <a:rPr lang="ru-RU" dirty="0" smtClean="0"/>
              <a:t>• </a:t>
            </a:r>
            <a:r>
              <a:rPr lang="ru-RU" dirty="0" err="1"/>
              <a:t>залучити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</a:t>
            </a:r>
            <a:r>
              <a:rPr lang="ru-RU" dirty="0" err="1"/>
              <a:t>педагогічного</a:t>
            </a:r>
            <a:r>
              <a:rPr lang="ru-RU" dirty="0"/>
              <a:t> </a:t>
            </a:r>
            <a:r>
              <a:rPr lang="ru-RU" dirty="0" err="1"/>
              <a:t>консиліуму</a:t>
            </a:r>
            <a:r>
              <a:rPr lang="ru-RU" dirty="0"/>
              <a:t> до активного </a:t>
            </a:r>
            <a:r>
              <a:rPr lang="ru-RU" dirty="0" err="1"/>
              <a:t>обговорення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адаптації</a:t>
            </a:r>
            <a:r>
              <a:rPr lang="ru-RU" dirty="0"/>
              <a:t> </a:t>
            </a:r>
            <a:r>
              <a:rPr lang="ru-RU" dirty="0" err="1"/>
              <a:t>п'ятикласників</a:t>
            </a:r>
            <a:r>
              <a:rPr lang="ru-RU" dirty="0"/>
              <a:t> до </a:t>
            </a:r>
            <a:r>
              <a:rPr lang="ru-RU" dirty="0" err="1"/>
              <a:t>навчання</a:t>
            </a:r>
            <a:r>
              <a:rPr lang="ru-RU" dirty="0"/>
              <a:t> в </a:t>
            </a:r>
            <a:r>
              <a:rPr lang="ru-RU" dirty="0" err="1"/>
              <a:t>основній</a:t>
            </a:r>
            <a:r>
              <a:rPr lang="ru-RU" dirty="0"/>
              <a:t> </a:t>
            </a:r>
            <a:r>
              <a:rPr lang="ru-RU" dirty="0" err="1"/>
              <a:t>школі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• </a:t>
            </a:r>
            <a:r>
              <a:rPr lang="ru-RU" dirty="0" err="1"/>
              <a:t>створити</a:t>
            </a:r>
            <a:r>
              <a:rPr lang="ru-RU" dirty="0"/>
              <a:t> </a:t>
            </a:r>
            <a:r>
              <a:rPr lang="ru-RU" dirty="0" err="1"/>
              <a:t>умови</a:t>
            </a:r>
            <a:r>
              <a:rPr lang="ru-RU" dirty="0"/>
              <a:t> для </a:t>
            </a:r>
            <a:r>
              <a:rPr lang="ru-RU" dirty="0" err="1"/>
              <a:t>аналізу</a:t>
            </a:r>
            <a:r>
              <a:rPr lang="ru-RU" dirty="0"/>
              <a:t> </a:t>
            </a:r>
            <a:r>
              <a:rPr lang="ru-RU" dirty="0" err="1"/>
              <a:t>свого</a:t>
            </a:r>
            <a:r>
              <a:rPr lang="ru-RU" dirty="0"/>
              <a:t> </a:t>
            </a:r>
            <a:r>
              <a:rPr lang="ru-RU" dirty="0" err="1"/>
              <a:t>особистісного</a:t>
            </a:r>
            <a:r>
              <a:rPr lang="ru-RU" dirty="0"/>
              <a:t> </a:t>
            </a:r>
            <a:r>
              <a:rPr lang="ru-RU" dirty="0" err="1"/>
              <a:t>досвіду</a:t>
            </a:r>
            <a:r>
              <a:rPr lang="ru-RU" dirty="0"/>
              <a:t> і </a:t>
            </a:r>
            <a:r>
              <a:rPr lang="ru-RU" dirty="0" err="1"/>
              <a:t>професійно</a:t>
            </a:r>
            <a:r>
              <a:rPr lang="uk-UA" dirty="0"/>
              <a:t>ї компетентності</a:t>
            </a:r>
            <a:r>
              <a:rPr lang="ru-RU" dirty="0" smtClean="0"/>
              <a:t>;</a:t>
            </a:r>
          </a:p>
          <a:p>
            <a:endParaRPr lang="ru-RU" dirty="0"/>
          </a:p>
          <a:p>
            <a:r>
              <a:rPr lang="ru-RU" dirty="0"/>
              <a:t>• </a:t>
            </a:r>
            <a:r>
              <a:rPr lang="ru-RU" dirty="0" err="1"/>
              <a:t>виробити</a:t>
            </a:r>
            <a:r>
              <a:rPr lang="ru-RU" dirty="0"/>
              <a:t> </a:t>
            </a:r>
            <a:r>
              <a:rPr lang="ru-RU" dirty="0" err="1"/>
              <a:t>рекомендації</a:t>
            </a:r>
            <a:r>
              <a:rPr lang="ru-RU" dirty="0"/>
              <a:t> для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</a:t>
            </a:r>
            <a:r>
              <a:rPr lang="ru-RU" dirty="0" err="1"/>
              <a:t>навчально-виховного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з </a:t>
            </a:r>
            <a:r>
              <a:rPr lang="ru-RU" dirty="0" err="1"/>
              <a:t>проблемних</a:t>
            </a:r>
            <a:r>
              <a:rPr lang="ru-RU" dirty="0"/>
              <a:t> </a:t>
            </a:r>
            <a:r>
              <a:rPr lang="ru-RU" dirty="0" err="1"/>
              <a:t>моментів</a:t>
            </a:r>
            <a:r>
              <a:rPr lang="ru-RU" dirty="0"/>
              <a:t> </a:t>
            </a:r>
            <a:r>
              <a:rPr lang="ru-RU" dirty="0" err="1"/>
              <a:t>адаптації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410835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7841" y="2828836"/>
            <a:ext cx="45365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Творення людини — це найвища напруга всіх духовних сил: це і життєва мудрість, і майстерність, і мистецтво. </a:t>
            </a:r>
            <a:r>
              <a:rPr lang="uk-UA" sz="2000" dirty="0" smtClean="0"/>
              <a:t>В</a:t>
            </a:r>
            <a:r>
              <a:rPr lang="uk-UA" sz="2000" dirty="0"/>
              <a:t>. </a:t>
            </a:r>
            <a:r>
              <a:rPr lang="uk-UA" sz="2000" dirty="0" smtClean="0"/>
              <a:t>Сухомлинський</a:t>
            </a:r>
            <a:endParaRPr lang="ru-RU" sz="2000" dirty="0"/>
          </a:p>
        </p:txBody>
      </p:sp>
      <p:pic>
        <p:nvPicPr>
          <p:cNvPr id="3" name="Picture 5" descr="http://www.ukrainians-world.org.ua/pic/214c49a7-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3200400" cy="426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129886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err="1"/>
              <a:t>Теоретичний</a:t>
            </a:r>
            <a:r>
              <a:rPr lang="ru-RU" b="1" i="1" dirty="0"/>
              <a:t> </a:t>
            </a:r>
            <a:r>
              <a:rPr lang="ru-RU" b="1" i="1" dirty="0" err="1"/>
              <a:t>мінімум</a:t>
            </a:r>
            <a:endParaRPr lang="ru-RU" dirty="0"/>
          </a:p>
          <a:p>
            <a:r>
              <a:rPr lang="uk-UA" i="1" dirty="0"/>
              <a:t> </a:t>
            </a:r>
            <a:endParaRPr lang="ru-RU" dirty="0"/>
          </a:p>
          <a:p>
            <a:r>
              <a:rPr lang="ru-RU" b="1" dirty="0" err="1"/>
              <a:t>Консиліум</a:t>
            </a:r>
            <a:r>
              <a:rPr lang="ru-RU" b="1" dirty="0"/>
              <a:t> </a:t>
            </a:r>
            <a:r>
              <a:rPr lang="ru-RU" dirty="0"/>
              <a:t>- </a:t>
            </a:r>
            <a:r>
              <a:rPr lang="ru-RU" dirty="0" err="1"/>
              <a:t>нарада</a:t>
            </a:r>
            <a:r>
              <a:rPr lang="ru-RU" dirty="0"/>
              <a:t> </a:t>
            </a:r>
            <a:r>
              <a:rPr lang="ru-RU" dirty="0" err="1"/>
              <a:t>лікарів</a:t>
            </a:r>
            <a:r>
              <a:rPr lang="ru-RU" dirty="0"/>
              <a:t> для </a:t>
            </a:r>
            <a:r>
              <a:rPr lang="ru-RU" dirty="0" err="1"/>
              <a:t>визначення</a:t>
            </a:r>
            <a:r>
              <a:rPr lang="ru-RU" dirty="0"/>
              <a:t> характеру </a:t>
            </a:r>
            <a:r>
              <a:rPr lang="ru-RU" dirty="0" err="1"/>
              <a:t>хвороби</a:t>
            </a:r>
            <a:r>
              <a:rPr lang="ru-RU" dirty="0"/>
              <a:t> і </a:t>
            </a:r>
            <a:r>
              <a:rPr lang="ru-RU" dirty="0" err="1"/>
              <a:t>засобів</a:t>
            </a:r>
            <a:r>
              <a:rPr lang="ru-RU" dirty="0"/>
              <a:t> </a:t>
            </a:r>
            <a:r>
              <a:rPr lang="ru-RU" dirty="0" err="1"/>
              <a:t>лікування</a:t>
            </a:r>
            <a:r>
              <a:rPr lang="ru-RU" dirty="0"/>
              <a:t> хворого</a:t>
            </a:r>
          </a:p>
          <a:p>
            <a:r>
              <a:rPr lang="ru-RU" dirty="0"/>
              <a:t> </a:t>
            </a:r>
          </a:p>
          <a:p>
            <a:r>
              <a:rPr lang="ru-RU" b="1" dirty="0" err="1"/>
              <a:t>Педагогічний</a:t>
            </a:r>
            <a:r>
              <a:rPr lang="ru-RU" b="1" dirty="0"/>
              <a:t> </a:t>
            </a:r>
            <a:r>
              <a:rPr lang="ru-RU" b="1" dirty="0" err="1"/>
              <a:t>консиліум</a:t>
            </a:r>
            <a:r>
              <a:rPr lang="ru-RU" dirty="0"/>
              <a:t> -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нарада</a:t>
            </a:r>
            <a:r>
              <a:rPr lang="ru-RU" dirty="0"/>
              <a:t> </a:t>
            </a:r>
            <a:r>
              <a:rPr lang="ru-RU" dirty="0" err="1"/>
              <a:t>всіх</a:t>
            </a:r>
            <a:r>
              <a:rPr lang="ru-RU" dirty="0"/>
              <a:t> </a:t>
            </a:r>
            <a:r>
              <a:rPr lang="ru-RU" dirty="0" err="1"/>
              <a:t>учасників</a:t>
            </a:r>
            <a:r>
              <a:rPr lang="ru-RU" dirty="0"/>
              <a:t> </a:t>
            </a:r>
            <a:r>
              <a:rPr lang="ru-RU" dirty="0" err="1"/>
              <a:t>навчально</a:t>
            </a:r>
            <a:r>
              <a:rPr lang="ru-RU" dirty="0"/>
              <a:t>­</a:t>
            </a:r>
            <a:r>
              <a:rPr lang="uk-UA" dirty="0"/>
              <a:t>-</a:t>
            </a:r>
            <a:r>
              <a:rPr lang="ru-RU" dirty="0" err="1"/>
              <a:t>виховного</a:t>
            </a:r>
            <a:r>
              <a:rPr lang="ru-RU" dirty="0"/>
              <a:t> </a:t>
            </a:r>
            <a:r>
              <a:rPr lang="ru-RU" dirty="0" err="1"/>
              <a:t>процесу</a:t>
            </a:r>
            <a:r>
              <a:rPr lang="ru-RU" dirty="0"/>
              <a:t> для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ситуації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склалася</a:t>
            </a:r>
            <a:r>
              <a:rPr lang="ru-RU" dirty="0"/>
              <a:t>, </a:t>
            </a:r>
            <a:r>
              <a:rPr lang="ru-RU" dirty="0" err="1"/>
              <a:t>виявлення</a:t>
            </a:r>
            <a:r>
              <a:rPr lang="ru-RU" dirty="0"/>
              <a:t> проблем і </a:t>
            </a:r>
            <a:r>
              <a:rPr lang="ru-RU" dirty="0" err="1"/>
              <a:t>вироблення</a:t>
            </a:r>
            <a:r>
              <a:rPr lang="ru-RU" dirty="0"/>
              <a:t> </a:t>
            </a:r>
            <a:r>
              <a:rPr lang="ru-RU" dirty="0" err="1"/>
              <a:t>рекомендацій</a:t>
            </a:r>
            <a:r>
              <a:rPr lang="ru-RU" dirty="0"/>
              <a:t> </a:t>
            </a:r>
            <a:r>
              <a:rPr lang="ru-RU" dirty="0" err="1"/>
              <a:t>щодо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вирішення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  <a:p>
            <a:r>
              <a:rPr lang="ru-RU" b="1" dirty="0" err="1"/>
              <a:t>Адаптація</a:t>
            </a:r>
            <a:r>
              <a:rPr lang="ru-RU" b="1" dirty="0"/>
              <a:t> </a:t>
            </a:r>
            <a:r>
              <a:rPr lang="ru-RU" dirty="0"/>
              <a:t>– </a:t>
            </a:r>
            <a:r>
              <a:rPr lang="ru-RU" dirty="0" err="1"/>
              <a:t>пристосування</a:t>
            </a:r>
            <a:r>
              <a:rPr lang="ru-RU" dirty="0"/>
              <a:t> </a:t>
            </a:r>
            <a:r>
              <a:rPr lang="ru-RU" dirty="0" err="1"/>
              <a:t>організму</a:t>
            </a:r>
            <a:r>
              <a:rPr lang="ru-RU" dirty="0"/>
              <a:t> </a:t>
            </a:r>
            <a:r>
              <a:rPr lang="ru-RU" dirty="0" err="1"/>
              <a:t>дитини</a:t>
            </a:r>
            <a:r>
              <a:rPr lang="ru-RU" dirty="0"/>
              <a:t> до умов, </a:t>
            </a:r>
            <a:r>
              <a:rPr lang="ru-RU" dirty="0" err="1"/>
              <a:t>які</a:t>
            </a:r>
            <a:r>
              <a:rPr lang="ru-RU" dirty="0"/>
              <a:t> </a:t>
            </a:r>
            <a:r>
              <a:rPr lang="ru-RU" dirty="0" err="1"/>
              <a:t>змінилися</a:t>
            </a:r>
            <a:r>
              <a:rPr lang="ru-RU" dirty="0"/>
              <a:t>, </a:t>
            </a:r>
            <a:r>
              <a:rPr lang="ru-RU" dirty="0" err="1"/>
              <a:t>попередження</a:t>
            </a:r>
            <a:r>
              <a:rPr lang="ru-RU" dirty="0"/>
              <a:t> </a:t>
            </a:r>
            <a:r>
              <a:rPr lang="ru-RU" dirty="0" err="1"/>
              <a:t>перевантаження</a:t>
            </a:r>
            <a:r>
              <a:rPr lang="ru-RU" dirty="0"/>
              <a:t>, </a:t>
            </a:r>
            <a:r>
              <a:rPr lang="ru-RU" dirty="0" err="1"/>
              <a:t>процес</a:t>
            </a:r>
            <a:r>
              <a:rPr lang="ru-RU" dirty="0"/>
              <a:t> </a:t>
            </a:r>
            <a:r>
              <a:rPr lang="ru-RU" dirty="0" err="1"/>
              <a:t>звикання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  <a:p>
            <a:r>
              <a:rPr lang="ru-RU" b="1" dirty="0" err="1"/>
              <a:t>Наступність</a:t>
            </a:r>
            <a:r>
              <a:rPr lang="ru-RU" dirty="0"/>
              <a:t> – </a:t>
            </a:r>
            <a:r>
              <a:rPr lang="ru-RU" dirty="0" err="1"/>
              <a:t>дидактичний</a:t>
            </a:r>
            <a:r>
              <a:rPr lang="ru-RU" dirty="0"/>
              <a:t> принцип,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передбачає</a:t>
            </a:r>
            <a:r>
              <a:rPr lang="ru-RU" dirty="0"/>
              <a:t> </a:t>
            </a:r>
            <a:r>
              <a:rPr lang="ru-RU" dirty="0" err="1"/>
              <a:t>засвоєння</a:t>
            </a:r>
            <a:r>
              <a:rPr lang="ru-RU" dirty="0"/>
              <a:t> </a:t>
            </a:r>
            <a:r>
              <a:rPr lang="ru-RU" dirty="0" err="1"/>
              <a:t>учнем</a:t>
            </a:r>
            <a:r>
              <a:rPr lang="ru-RU" dirty="0"/>
              <a:t> понять в </a:t>
            </a:r>
            <a:r>
              <a:rPr lang="ru-RU" dirty="0" err="1"/>
              <a:t>їх</a:t>
            </a:r>
            <a:r>
              <a:rPr lang="ru-RU" dirty="0"/>
              <a:t> </a:t>
            </a:r>
            <a:r>
              <a:rPr lang="ru-RU" dirty="0" err="1"/>
              <a:t>логічному</a:t>
            </a:r>
            <a:r>
              <a:rPr lang="ru-RU" dirty="0"/>
              <a:t> </a:t>
            </a:r>
            <a:r>
              <a:rPr lang="ru-RU" dirty="0" err="1"/>
              <a:t>зв’язку</a:t>
            </a:r>
            <a:r>
              <a:rPr lang="ru-RU" dirty="0"/>
              <a:t> і </a:t>
            </a:r>
            <a:r>
              <a:rPr lang="ru-RU" dirty="0" err="1"/>
              <a:t>взаємозв’язку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  <a:p>
            <a:r>
              <a:rPr lang="ru-RU" b="1" dirty="0" err="1"/>
              <a:t>Здоров’я</a:t>
            </a:r>
            <a:r>
              <a:rPr lang="ru-RU" dirty="0"/>
              <a:t> – </a:t>
            </a:r>
            <a:r>
              <a:rPr lang="ru-RU" dirty="0" err="1"/>
              <a:t>фізичне</a:t>
            </a:r>
            <a:r>
              <a:rPr lang="ru-RU" dirty="0"/>
              <a:t>, </a:t>
            </a:r>
            <a:r>
              <a:rPr lang="ru-RU" dirty="0" err="1"/>
              <a:t>духовне</a:t>
            </a:r>
            <a:r>
              <a:rPr lang="ru-RU" dirty="0"/>
              <a:t>, </a:t>
            </a:r>
            <a:r>
              <a:rPr lang="ru-RU" dirty="0" err="1"/>
              <a:t>соціальне</a:t>
            </a:r>
            <a:r>
              <a:rPr lang="ru-RU" dirty="0"/>
              <a:t> </a:t>
            </a:r>
            <a:r>
              <a:rPr lang="ru-RU" dirty="0" err="1"/>
              <a:t>благополуччя</a:t>
            </a:r>
            <a:r>
              <a:rPr lang="ru-RU" dirty="0"/>
              <a:t>, благо </a:t>
            </a:r>
            <a:r>
              <a:rPr lang="ru-RU" dirty="0" err="1"/>
              <a:t>людини</a:t>
            </a:r>
            <a:r>
              <a:rPr lang="ru-RU" dirty="0"/>
              <a:t>, </a:t>
            </a:r>
            <a:r>
              <a:rPr lang="ru-RU" dirty="0" err="1"/>
              <a:t>необхідна</a:t>
            </a:r>
            <a:r>
              <a:rPr lang="ru-RU" dirty="0"/>
              <a:t> </a:t>
            </a:r>
            <a:r>
              <a:rPr lang="ru-RU" dirty="0" err="1"/>
              <a:t>умова</a:t>
            </a:r>
            <a:r>
              <a:rPr lang="ru-RU" dirty="0"/>
              <a:t> для </a:t>
            </a:r>
            <a:r>
              <a:rPr lang="ru-RU" dirty="0" err="1"/>
              <a:t>успішного</a:t>
            </a:r>
            <a:r>
              <a:rPr lang="ru-RU" dirty="0"/>
              <a:t> </a:t>
            </a:r>
            <a:r>
              <a:rPr lang="ru-RU" dirty="0" err="1"/>
              <a:t>навчання</a:t>
            </a:r>
            <a:r>
              <a:rPr lang="ru-RU" dirty="0"/>
              <a:t> та </a:t>
            </a:r>
            <a:r>
              <a:rPr lang="ru-RU" dirty="0" err="1"/>
              <a:t>роботи</a:t>
            </a:r>
            <a:r>
              <a:rPr lang="ru-RU" dirty="0"/>
              <a:t>.</a:t>
            </a:r>
          </a:p>
          <a:p>
            <a:r>
              <a:rPr lang="uk-UA" b="1" i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5537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71500"/>
            <a:ext cx="8229600" cy="5554663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uk-UA" b="1" dirty="0" smtClean="0"/>
          </a:p>
          <a:p>
            <a:pPr algn="ctr" eaLnBrk="1" hangingPunct="1">
              <a:buFont typeface="Wingdings 2" pitchFamily="18" charset="2"/>
              <a:buNone/>
            </a:pPr>
            <a:endParaRPr lang="uk-UA" b="1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uk-UA" sz="4400" dirty="0" smtClean="0"/>
              <a:t>Мене звати…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uk-UA" sz="4400" dirty="0" smtClean="0"/>
              <a:t>Я не люблю хвалитися,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uk-UA" sz="4400" dirty="0" smtClean="0"/>
              <a:t> але я  вчитель  … ….і…. …</a:t>
            </a:r>
          </a:p>
          <a:p>
            <a:pPr algn="ctr" eaLnBrk="1" hangingPunct="1">
              <a:buFont typeface="Wingdings 2" pitchFamily="18" charset="2"/>
              <a:buNone/>
            </a:pPr>
            <a:endParaRPr lang="uk-UA" sz="4400" dirty="0" smtClean="0"/>
          </a:p>
          <a:p>
            <a:pPr algn="ctr" eaLnBrk="1" hangingPunct="1">
              <a:buFont typeface="Wingdings 2" pitchFamily="18" charset="2"/>
              <a:buNone/>
            </a:pPr>
            <a:endParaRPr lang="uk-UA" sz="4400" dirty="0" smtClean="0"/>
          </a:p>
          <a:p>
            <a:pPr algn="ctr" eaLnBrk="1" hangingPunct="1">
              <a:buFont typeface="Wingdings 2" pitchFamily="18" charset="2"/>
              <a:buNone/>
            </a:pPr>
            <a:endParaRPr lang="uk-UA" sz="4400" dirty="0" smtClean="0"/>
          </a:p>
          <a:p>
            <a:pPr algn="ctr" eaLnBrk="1" hangingPunct="1">
              <a:buFont typeface="Wingdings 2" pitchFamily="18" charset="2"/>
              <a:buNone/>
            </a:pPr>
            <a:endParaRPr lang="uk-UA" sz="4400" dirty="0" smtClean="0"/>
          </a:p>
          <a:p>
            <a:pPr algn="ctr" eaLnBrk="1" hangingPunct="1">
              <a:buFont typeface="Wingdings 2" pitchFamily="18" charset="2"/>
              <a:buNone/>
            </a:pPr>
            <a:endParaRPr lang="ru-RU" sz="4400" dirty="0" smtClean="0"/>
          </a:p>
        </p:txBody>
      </p:sp>
      <p:sp>
        <p:nvSpPr>
          <p:cNvPr id="3" name="Улыбающееся лицо 2"/>
          <p:cNvSpPr/>
          <p:nvPr/>
        </p:nvSpPr>
        <p:spPr>
          <a:xfrm>
            <a:off x="7465218" y="3607594"/>
            <a:ext cx="1071563" cy="1000125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ятно 1 3"/>
          <p:cNvSpPr/>
          <p:nvPr/>
        </p:nvSpPr>
        <p:spPr>
          <a:xfrm>
            <a:off x="5214938" y="4429125"/>
            <a:ext cx="1714500" cy="1428750"/>
          </a:xfrm>
          <a:prstGeom prst="irregularSeal1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ятно 1 4"/>
          <p:cNvSpPr/>
          <p:nvPr/>
        </p:nvSpPr>
        <p:spPr>
          <a:xfrm>
            <a:off x="785813" y="4071938"/>
            <a:ext cx="1714500" cy="1428750"/>
          </a:xfrm>
          <a:prstGeom prst="irregularSeal1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ятно 1 5"/>
          <p:cNvSpPr/>
          <p:nvPr/>
        </p:nvSpPr>
        <p:spPr>
          <a:xfrm>
            <a:off x="7025492" y="5143500"/>
            <a:ext cx="1714500" cy="1428750"/>
          </a:xfrm>
          <a:prstGeom prst="irregularSeal1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ятно 1 6"/>
          <p:cNvSpPr/>
          <p:nvPr/>
        </p:nvSpPr>
        <p:spPr>
          <a:xfrm>
            <a:off x="6572250" y="428625"/>
            <a:ext cx="1714500" cy="1428750"/>
          </a:xfrm>
          <a:prstGeom prst="irregularSeal1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ятно 1 7"/>
          <p:cNvSpPr/>
          <p:nvPr/>
        </p:nvSpPr>
        <p:spPr>
          <a:xfrm>
            <a:off x="3000375" y="4714875"/>
            <a:ext cx="1714500" cy="1428750"/>
          </a:xfrm>
          <a:prstGeom prst="irregularSeal1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5214938" y="5884692"/>
            <a:ext cx="642938" cy="571500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1357313" y="5670380"/>
            <a:ext cx="571500" cy="500062"/>
          </a:xfrm>
          <a:prstGeom prst="smileyFac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263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CLIPART\PUB60COR\BD08808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6609" y="0"/>
            <a:ext cx="9143999" cy="643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лилиния 4"/>
          <p:cNvSpPr/>
          <p:nvPr/>
        </p:nvSpPr>
        <p:spPr>
          <a:xfrm>
            <a:off x="4445391" y="5059205"/>
            <a:ext cx="3277772" cy="1383928"/>
          </a:xfrm>
          <a:custGeom>
            <a:avLst/>
            <a:gdLst>
              <a:gd name="connsiteX0" fmla="*/ 675249 w 3277772"/>
              <a:gd name="connsiteY0" fmla="*/ 610075 h 1383928"/>
              <a:gd name="connsiteX1" fmla="*/ 675249 w 3277772"/>
              <a:gd name="connsiteY1" fmla="*/ 610075 h 1383928"/>
              <a:gd name="connsiteX2" fmla="*/ 872197 w 3277772"/>
              <a:gd name="connsiteY2" fmla="*/ 511601 h 1383928"/>
              <a:gd name="connsiteX3" fmla="*/ 998806 w 3277772"/>
              <a:gd name="connsiteY3" fmla="*/ 455330 h 1383928"/>
              <a:gd name="connsiteX4" fmla="*/ 1097280 w 3277772"/>
              <a:gd name="connsiteY4" fmla="*/ 413127 h 1383928"/>
              <a:gd name="connsiteX5" fmla="*/ 1308295 w 3277772"/>
              <a:gd name="connsiteY5" fmla="*/ 399060 h 1383928"/>
              <a:gd name="connsiteX6" fmla="*/ 1463040 w 3277772"/>
              <a:gd name="connsiteY6" fmla="*/ 328721 h 1383928"/>
              <a:gd name="connsiteX7" fmla="*/ 1575581 w 3277772"/>
              <a:gd name="connsiteY7" fmla="*/ 286518 h 1383928"/>
              <a:gd name="connsiteX8" fmla="*/ 1674055 w 3277772"/>
              <a:gd name="connsiteY8" fmla="*/ 258383 h 1383928"/>
              <a:gd name="connsiteX9" fmla="*/ 1800664 w 3277772"/>
              <a:gd name="connsiteY9" fmla="*/ 188044 h 1383928"/>
              <a:gd name="connsiteX10" fmla="*/ 1913206 w 3277772"/>
              <a:gd name="connsiteY10" fmla="*/ 159909 h 1383928"/>
              <a:gd name="connsiteX11" fmla="*/ 1997612 w 3277772"/>
              <a:gd name="connsiteY11" fmla="*/ 145841 h 1383928"/>
              <a:gd name="connsiteX12" fmla="*/ 3263704 w 3277772"/>
              <a:gd name="connsiteY12" fmla="*/ 244315 h 1383928"/>
              <a:gd name="connsiteX13" fmla="*/ 3277772 w 3277772"/>
              <a:gd name="connsiteY13" fmla="*/ 286518 h 1383928"/>
              <a:gd name="connsiteX14" fmla="*/ 3263704 w 3277772"/>
              <a:gd name="connsiteY14" fmla="*/ 399060 h 1383928"/>
              <a:gd name="connsiteX15" fmla="*/ 3235569 w 3277772"/>
              <a:gd name="connsiteY15" fmla="*/ 441263 h 1383928"/>
              <a:gd name="connsiteX16" fmla="*/ 3221501 w 3277772"/>
              <a:gd name="connsiteY16" fmla="*/ 483466 h 1383928"/>
              <a:gd name="connsiteX17" fmla="*/ 3165231 w 3277772"/>
              <a:gd name="connsiteY17" fmla="*/ 567872 h 1383928"/>
              <a:gd name="connsiteX18" fmla="*/ 3123027 w 3277772"/>
              <a:gd name="connsiteY18" fmla="*/ 638210 h 1383928"/>
              <a:gd name="connsiteX19" fmla="*/ 3108960 w 3277772"/>
              <a:gd name="connsiteY19" fmla="*/ 680413 h 1383928"/>
              <a:gd name="connsiteX20" fmla="*/ 3080824 w 3277772"/>
              <a:gd name="connsiteY20" fmla="*/ 708549 h 1383928"/>
              <a:gd name="connsiteX21" fmla="*/ 3094892 w 3277772"/>
              <a:gd name="connsiteY21" fmla="*/ 961767 h 1383928"/>
              <a:gd name="connsiteX22" fmla="*/ 3123027 w 3277772"/>
              <a:gd name="connsiteY22" fmla="*/ 1003970 h 1383928"/>
              <a:gd name="connsiteX23" fmla="*/ 3179298 w 3277772"/>
              <a:gd name="connsiteY23" fmla="*/ 1088377 h 1383928"/>
              <a:gd name="connsiteX24" fmla="*/ 3193366 w 3277772"/>
              <a:gd name="connsiteY24" fmla="*/ 1130580 h 1383928"/>
              <a:gd name="connsiteX25" fmla="*/ 3221501 w 3277772"/>
              <a:gd name="connsiteY25" fmla="*/ 1172783 h 1383928"/>
              <a:gd name="connsiteX26" fmla="*/ 3249637 w 3277772"/>
              <a:gd name="connsiteY26" fmla="*/ 1257189 h 1383928"/>
              <a:gd name="connsiteX27" fmla="*/ 3235569 w 3277772"/>
              <a:gd name="connsiteY27" fmla="*/ 1355663 h 1383928"/>
              <a:gd name="connsiteX28" fmla="*/ 1702191 w 3277772"/>
              <a:gd name="connsiteY28" fmla="*/ 1369730 h 1383928"/>
              <a:gd name="connsiteX29" fmla="*/ 1406769 w 3277772"/>
              <a:gd name="connsiteY29" fmla="*/ 1341595 h 1383928"/>
              <a:gd name="connsiteX30" fmla="*/ 1322363 w 3277772"/>
              <a:gd name="connsiteY30" fmla="*/ 1313460 h 1383928"/>
              <a:gd name="connsiteX31" fmla="*/ 858129 w 3277772"/>
              <a:gd name="connsiteY31" fmla="*/ 1257189 h 1383928"/>
              <a:gd name="connsiteX32" fmla="*/ 815926 w 3277772"/>
              <a:gd name="connsiteY32" fmla="*/ 1229053 h 1383928"/>
              <a:gd name="connsiteX33" fmla="*/ 773723 w 3277772"/>
              <a:gd name="connsiteY33" fmla="*/ 1214986 h 1383928"/>
              <a:gd name="connsiteX34" fmla="*/ 717452 w 3277772"/>
              <a:gd name="connsiteY34" fmla="*/ 1144647 h 1383928"/>
              <a:gd name="connsiteX35" fmla="*/ 633046 w 3277772"/>
              <a:gd name="connsiteY35" fmla="*/ 1074309 h 1383928"/>
              <a:gd name="connsiteX36" fmla="*/ 604911 w 3277772"/>
              <a:gd name="connsiteY36" fmla="*/ 1032106 h 1383928"/>
              <a:gd name="connsiteX37" fmla="*/ 576775 w 3277772"/>
              <a:gd name="connsiteY37" fmla="*/ 1003970 h 1383928"/>
              <a:gd name="connsiteX38" fmla="*/ 520504 w 3277772"/>
              <a:gd name="connsiteY38" fmla="*/ 933632 h 1383928"/>
              <a:gd name="connsiteX39" fmla="*/ 478301 w 3277772"/>
              <a:gd name="connsiteY39" fmla="*/ 905497 h 1383928"/>
              <a:gd name="connsiteX40" fmla="*/ 393895 w 3277772"/>
              <a:gd name="connsiteY40" fmla="*/ 849226 h 1383928"/>
              <a:gd name="connsiteX41" fmla="*/ 309489 w 3277772"/>
              <a:gd name="connsiteY41" fmla="*/ 821090 h 1383928"/>
              <a:gd name="connsiteX42" fmla="*/ 253218 w 3277772"/>
              <a:gd name="connsiteY42" fmla="*/ 736684 h 1383928"/>
              <a:gd name="connsiteX43" fmla="*/ 196947 w 3277772"/>
              <a:gd name="connsiteY43" fmla="*/ 666346 h 1383928"/>
              <a:gd name="connsiteX44" fmla="*/ 112541 w 3277772"/>
              <a:gd name="connsiteY44" fmla="*/ 638210 h 1383928"/>
              <a:gd name="connsiteX45" fmla="*/ 28135 w 3277772"/>
              <a:gd name="connsiteY45" fmla="*/ 567872 h 1383928"/>
              <a:gd name="connsiteX46" fmla="*/ 0 w 3277772"/>
              <a:gd name="connsiteY46" fmla="*/ 525669 h 1383928"/>
              <a:gd name="connsiteX47" fmla="*/ 14067 w 3277772"/>
              <a:gd name="connsiteY47" fmla="*/ 483466 h 1383928"/>
              <a:gd name="connsiteX48" fmla="*/ 28135 w 3277772"/>
              <a:gd name="connsiteY48" fmla="*/ 427195 h 1383928"/>
              <a:gd name="connsiteX49" fmla="*/ 70338 w 3277772"/>
              <a:gd name="connsiteY49" fmla="*/ 413127 h 1383928"/>
              <a:gd name="connsiteX50" fmla="*/ 154744 w 3277772"/>
              <a:gd name="connsiteY50" fmla="*/ 342789 h 1383928"/>
              <a:gd name="connsiteX51" fmla="*/ 196947 w 3277772"/>
              <a:gd name="connsiteY51" fmla="*/ 328721 h 1383928"/>
              <a:gd name="connsiteX52" fmla="*/ 295421 w 3277772"/>
              <a:gd name="connsiteY52" fmla="*/ 342789 h 1383928"/>
              <a:gd name="connsiteX53" fmla="*/ 323557 w 3277772"/>
              <a:gd name="connsiteY53" fmla="*/ 370924 h 1383928"/>
              <a:gd name="connsiteX54" fmla="*/ 379827 w 3277772"/>
              <a:gd name="connsiteY54" fmla="*/ 399060 h 1383928"/>
              <a:gd name="connsiteX55" fmla="*/ 422031 w 3277772"/>
              <a:gd name="connsiteY55" fmla="*/ 427195 h 1383928"/>
              <a:gd name="connsiteX56" fmla="*/ 464234 w 3277772"/>
              <a:gd name="connsiteY56" fmla="*/ 441263 h 1383928"/>
              <a:gd name="connsiteX57" fmla="*/ 548640 w 3277772"/>
              <a:gd name="connsiteY57" fmla="*/ 497533 h 1383928"/>
              <a:gd name="connsiteX58" fmla="*/ 576775 w 3277772"/>
              <a:gd name="connsiteY58" fmla="*/ 525669 h 1383928"/>
              <a:gd name="connsiteX59" fmla="*/ 618978 w 3277772"/>
              <a:gd name="connsiteY59" fmla="*/ 539737 h 1383928"/>
              <a:gd name="connsiteX60" fmla="*/ 689317 w 3277772"/>
              <a:gd name="connsiteY60" fmla="*/ 610075 h 1383928"/>
              <a:gd name="connsiteX61" fmla="*/ 731520 w 3277772"/>
              <a:gd name="connsiteY61" fmla="*/ 638210 h 1383928"/>
              <a:gd name="connsiteX62" fmla="*/ 731520 w 3277772"/>
              <a:gd name="connsiteY62" fmla="*/ 596007 h 1383928"/>
              <a:gd name="connsiteX63" fmla="*/ 675249 w 3277772"/>
              <a:gd name="connsiteY63" fmla="*/ 610075 h 1383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3277772" h="1383928">
                <a:moveTo>
                  <a:pt x="675249" y="610075"/>
                </a:moveTo>
                <a:lnTo>
                  <a:pt x="675249" y="610075"/>
                </a:lnTo>
                <a:cubicBezTo>
                  <a:pt x="740898" y="577250"/>
                  <a:pt x="805982" y="543269"/>
                  <a:pt x="872197" y="511601"/>
                </a:cubicBezTo>
                <a:cubicBezTo>
                  <a:pt x="913861" y="491675"/>
                  <a:pt x="957498" y="475984"/>
                  <a:pt x="998806" y="455330"/>
                </a:cubicBezTo>
                <a:cubicBezTo>
                  <a:pt x="1058404" y="425531"/>
                  <a:pt x="1023111" y="420934"/>
                  <a:pt x="1097280" y="413127"/>
                </a:cubicBezTo>
                <a:cubicBezTo>
                  <a:pt x="1167387" y="405747"/>
                  <a:pt x="1237957" y="403749"/>
                  <a:pt x="1308295" y="399060"/>
                </a:cubicBezTo>
                <a:cubicBezTo>
                  <a:pt x="1530831" y="324880"/>
                  <a:pt x="1263835" y="420662"/>
                  <a:pt x="1463040" y="328721"/>
                </a:cubicBezTo>
                <a:cubicBezTo>
                  <a:pt x="1499417" y="311932"/>
                  <a:pt x="1537572" y="299188"/>
                  <a:pt x="1575581" y="286518"/>
                </a:cubicBezTo>
                <a:cubicBezTo>
                  <a:pt x="1629106" y="268676"/>
                  <a:pt x="1626649" y="278700"/>
                  <a:pt x="1674055" y="258383"/>
                </a:cubicBezTo>
                <a:cubicBezTo>
                  <a:pt x="1768886" y="217741"/>
                  <a:pt x="1693954" y="241399"/>
                  <a:pt x="1800664" y="188044"/>
                </a:cubicBezTo>
                <a:cubicBezTo>
                  <a:pt x="1828551" y="174100"/>
                  <a:pt x="1887987" y="164494"/>
                  <a:pt x="1913206" y="159909"/>
                </a:cubicBezTo>
                <a:cubicBezTo>
                  <a:pt x="1941269" y="154806"/>
                  <a:pt x="1969477" y="150530"/>
                  <a:pt x="1997612" y="145841"/>
                </a:cubicBezTo>
                <a:cubicBezTo>
                  <a:pt x="3682490" y="164773"/>
                  <a:pt x="3153393" y="-252091"/>
                  <a:pt x="3263704" y="244315"/>
                </a:cubicBezTo>
                <a:cubicBezTo>
                  <a:pt x="3266921" y="258791"/>
                  <a:pt x="3273083" y="272450"/>
                  <a:pt x="3277772" y="286518"/>
                </a:cubicBezTo>
                <a:cubicBezTo>
                  <a:pt x="3273083" y="324032"/>
                  <a:pt x="3273651" y="362586"/>
                  <a:pt x="3263704" y="399060"/>
                </a:cubicBezTo>
                <a:cubicBezTo>
                  <a:pt x="3259255" y="415371"/>
                  <a:pt x="3243130" y="426141"/>
                  <a:pt x="3235569" y="441263"/>
                </a:cubicBezTo>
                <a:cubicBezTo>
                  <a:pt x="3228937" y="454526"/>
                  <a:pt x="3228702" y="470503"/>
                  <a:pt x="3221501" y="483466"/>
                </a:cubicBezTo>
                <a:cubicBezTo>
                  <a:pt x="3205079" y="513025"/>
                  <a:pt x="3175924" y="535793"/>
                  <a:pt x="3165231" y="567872"/>
                </a:cubicBezTo>
                <a:cubicBezTo>
                  <a:pt x="3146969" y="622658"/>
                  <a:pt x="3161649" y="599590"/>
                  <a:pt x="3123027" y="638210"/>
                </a:cubicBezTo>
                <a:cubicBezTo>
                  <a:pt x="3118338" y="652278"/>
                  <a:pt x="3116589" y="667698"/>
                  <a:pt x="3108960" y="680413"/>
                </a:cubicBezTo>
                <a:cubicBezTo>
                  <a:pt x="3102136" y="691786"/>
                  <a:pt x="3081486" y="695302"/>
                  <a:pt x="3080824" y="708549"/>
                </a:cubicBezTo>
                <a:cubicBezTo>
                  <a:pt x="3076602" y="792980"/>
                  <a:pt x="3082937" y="878080"/>
                  <a:pt x="3094892" y="961767"/>
                </a:cubicBezTo>
                <a:cubicBezTo>
                  <a:pt x="3097283" y="978504"/>
                  <a:pt x="3114639" y="989290"/>
                  <a:pt x="3123027" y="1003970"/>
                </a:cubicBezTo>
                <a:cubicBezTo>
                  <a:pt x="3168450" y="1083459"/>
                  <a:pt x="3129153" y="1038230"/>
                  <a:pt x="3179298" y="1088377"/>
                </a:cubicBezTo>
                <a:cubicBezTo>
                  <a:pt x="3183987" y="1102445"/>
                  <a:pt x="3186734" y="1117317"/>
                  <a:pt x="3193366" y="1130580"/>
                </a:cubicBezTo>
                <a:cubicBezTo>
                  <a:pt x="3200927" y="1145702"/>
                  <a:pt x="3214634" y="1157333"/>
                  <a:pt x="3221501" y="1172783"/>
                </a:cubicBezTo>
                <a:cubicBezTo>
                  <a:pt x="3233546" y="1199884"/>
                  <a:pt x="3249637" y="1257189"/>
                  <a:pt x="3249637" y="1257189"/>
                </a:cubicBezTo>
                <a:cubicBezTo>
                  <a:pt x="3244948" y="1290014"/>
                  <a:pt x="3267991" y="1348715"/>
                  <a:pt x="3235569" y="1355663"/>
                </a:cubicBezTo>
                <a:cubicBezTo>
                  <a:pt x="2987355" y="1408852"/>
                  <a:pt x="1779205" y="1370863"/>
                  <a:pt x="1702191" y="1369730"/>
                </a:cubicBezTo>
                <a:cubicBezTo>
                  <a:pt x="1466215" y="1322537"/>
                  <a:pt x="1944717" y="1414952"/>
                  <a:pt x="1406769" y="1341595"/>
                </a:cubicBezTo>
                <a:cubicBezTo>
                  <a:pt x="1377384" y="1337588"/>
                  <a:pt x="1351444" y="1319276"/>
                  <a:pt x="1322363" y="1313460"/>
                </a:cubicBezTo>
                <a:cubicBezTo>
                  <a:pt x="1098888" y="1268765"/>
                  <a:pt x="1065641" y="1272012"/>
                  <a:pt x="858129" y="1257189"/>
                </a:cubicBezTo>
                <a:cubicBezTo>
                  <a:pt x="844061" y="1247810"/>
                  <a:pt x="831048" y="1236614"/>
                  <a:pt x="815926" y="1229053"/>
                </a:cubicBezTo>
                <a:cubicBezTo>
                  <a:pt x="802663" y="1222421"/>
                  <a:pt x="786438" y="1222615"/>
                  <a:pt x="773723" y="1214986"/>
                </a:cubicBezTo>
                <a:cubicBezTo>
                  <a:pt x="738918" y="1194103"/>
                  <a:pt x="746205" y="1173400"/>
                  <a:pt x="717452" y="1144647"/>
                </a:cubicBezTo>
                <a:cubicBezTo>
                  <a:pt x="606794" y="1033989"/>
                  <a:pt x="748277" y="1212587"/>
                  <a:pt x="633046" y="1074309"/>
                </a:cubicBezTo>
                <a:cubicBezTo>
                  <a:pt x="622222" y="1061321"/>
                  <a:pt x="615473" y="1045308"/>
                  <a:pt x="604911" y="1032106"/>
                </a:cubicBezTo>
                <a:cubicBezTo>
                  <a:pt x="596625" y="1021749"/>
                  <a:pt x="585061" y="1014327"/>
                  <a:pt x="576775" y="1003970"/>
                </a:cubicBezTo>
                <a:cubicBezTo>
                  <a:pt x="544276" y="963346"/>
                  <a:pt x="558248" y="963826"/>
                  <a:pt x="520504" y="933632"/>
                </a:cubicBezTo>
                <a:cubicBezTo>
                  <a:pt x="507302" y="923070"/>
                  <a:pt x="491503" y="916059"/>
                  <a:pt x="478301" y="905497"/>
                </a:cubicBezTo>
                <a:cubicBezTo>
                  <a:pt x="424625" y="862556"/>
                  <a:pt x="478967" y="883255"/>
                  <a:pt x="393895" y="849226"/>
                </a:cubicBezTo>
                <a:cubicBezTo>
                  <a:pt x="366359" y="838212"/>
                  <a:pt x="309489" y="821090"/>
                  <a:pt x="309489" y="821090"/>
                </a:cubicBezTo>
                <a:lnTo>
                  <a:pt x="253218" y="736684"/>
                </a:lnTo>
                <a:cubicBezTo>
                  <a:pt x="243277" y="721772"/>
                  <a:pt x="216995" y="676370"/>
                  <a:pt x="196947" y="666346"/>
                </a:cubicBezTo>
                <a:cubicBezTo>
                  <a:pt x="170421" y="653083"/>
                  <a:pt x="112541" y="638210"/>
                  <a:pt x="112541" y="638210"/>
                </a:cubicBezTo>
                <a:cubicBezTo>
                  <a:pt x="85188" y="617695"/>
                  <a:pt x="50490" y="595815"/>
                  <a:pt x="28135" y="567872"/>
                </a:cubicBezTo>
                <a:cubicBezTo>
                  <a:pt x="17573" y="554670"/>
                  <a:pt x="9378" y="539737"/>
                  <a:pt x="0" y="525669"/>
                </a:cubicBezTo>
                <a:cubicBezTo>
                  <a:pt x="4689" y="511601"/>
                  <a:pt x="9993" y="497724"/>
                  <a:pt x="14067" y="483466"/>
                </a:cubicBezTo>
                <a:cubicBezTo>
                  <a:pt x="19378" y="464876"/>
                  <a:pt x="16057" y="442293"/>
                  <a:pt x="28135" y="427195"/>
                </a:cubicBezTo>
                <a:cubicBezTo>
                  <a:pt x="37398" y="415616"/>
                  <a:pt x="56270" y="417816"/>
                  <a:pt x="70338" y="413127"/>
                </a:cubicBezTo>
                <a:cubicBezTo>
                  <a:pt x="99287" y="384179"/>
                  <a:pt x="115733" y="365081"/>
                  <a:pt x="154744" y="342789"/>
                </a:cubicBezTo>
                <a:cubicBezTo>
                  <a:pt x="167619" y="335432"/>
                  <a:pt x="182879" y="333410"/>
                  <a:pt x="196947" y="328721"/>
                </a:cubicBezTo>
                <a:cubicBezTo>
                  <a:pt x="229772" y="333410"/>
                  <a:pt x="263965" y="332304"/>
                  <a:pt x="295421" y="342789"/>
                </a:cubicBezTo>
                <a:cubicBezTo>
                  <a:pt x="308004" y="346983"/>
                  <a:pt x="312521" y="363567"/>
                  <a:pt x="323557" y="370924"/>
                </a:cubicBezTo>
                <a:cubicBezTo>
                  <a:pt x="341006" y="382557"/>
                  <a:pt x="361619" y="388656"/>
                  <a:pt x="379827" y="399060"/>
                </a:cubicBezTo>
                <a:cubicBezTo>
                  <a:pt x="394507" y="407448"/>
                  <a:pt x="406908" y="419634"/>
                  <a:pt x="422031" y="427195"/>
                </a:cubicBezTo>
                <a:cubicBezTo>
                  <a:pt x="435294" y="433827"/>
                  <a:pt x="451271" y="434062"/>
                  <a:pt x="464234" y="441263"/>
                </a:cubicBezTo>
                <a:cubicBezTo>
                  <a:pt x="493793" y="457685"/>
                  <a:pt x="524730" y="473622"/>
                  <a:pt x="548640" y="497533"/>
                </a:cubicBezTo>
                <a:cubicBezTo>
                  <a:pt x="558018" y="506912"/>
                  <a:pt x="565402" y="518845"/>
                  <a:pt x="576775" y="525669"/>
                </a:cubicBezTo>
                <a:cubicBezTo>
                  <a:pt x="589490" y="533298"/>
                  <a:pt x="604910" y="535048"/>
                  <a:pt x="618978" y="539737"/>
                </a:cubicBezTo>
                <a:cubicBezTo>
                  <a:pt x="642424" y="563183"/>
                  <a:pt x="661728" y="591682"/>
                  <a:pt x="689317" y="610075"/>
                </a:cubicBezTo>
                <a:cubicBezTo>
                  <a:pt x="703385" y="619453"/>
                  <a:pt x="715480" y="643557"/>
                  <a:pt x="731520" y="638210"/>
                </a:cubicBezTo>
                <a:cubicBezTo>
                  <a:pt x="744866" y="633761"/>
                  <a:pt x="731520" y="610075"/>
                  <a:pt x="731520" y="596007"/>
                </a:cubicBezTo>
                <a:lnTo>
                  <a:pt x="675249" y="610075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103595">
            <a:off x="824463" y="2482475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err="1" smtClean="0"/>
              <a:t>Лейла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3774271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Ахмед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71800" y="522920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err="1" smtClean="0"/>
              <a:t>Тарік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400510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err="1" smtClean="0"/>
              <a:t>Мухамед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804248" y="489751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err="1" smtClean="0"/>
              <a:t>Дзафар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3070802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9" grpId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6213" y="404664"/>
            <a:ext cx="820891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Вправа «Мікрофон»</a:t>
            </a:r>
            <a:endParaRPr lang="ru-RU" dirty="0"/>
          </a:p>
          <a:p>
            <a:pPr marL="285750" lvl="0" indent="-285750">
              <a:buFontTx/>
              <a:buChar char="-"/>
            </a:pPr>
            <a:r>
              <a:rPr lang="uk-UA" dirty="0" smtClean="0"/>
              <a:t>Яке </a:t>
            </a:r>
            <a:r>
              <a:rPr lang="uk-UA" dirty="0"/>
              <a:t>загальне враження склалось у вас про цей клас: про його поведінку, ставлення до навчання, вчителів, про взаємини між учнями</a:t>
            </a:r>
            <a:r>
              <a:rPr lang="uk-UA" dirty="0" smtClean="0"/>
              <a:t>?</a:t>
            </a:r>
          </a:p>
          <a:p>
            <a:pPr lvl="0"/>
            <a:endParaRPr lang="ru-RU" sz="800" dirty="0"/>
          </a:p>
          <a:p>
            <a:pPr marL="285750" lvl="0" indent="-285750">
              <a:buFontTx/>
              <a:buChar char="-"/>
            </a:pPr>
            <a:r>
              <a:rPr lang="uk-UA" dirty="0" smtClean="0"/>
              <a:t>У </a:t>
            </a:r>
            <a:r>
              <a:rPr lang="uk-UA" dirty="0"/>
              <a:t>чому полягають ваші основні трудно­щі в роботі з цим класом і в яких ситуаціях вони найбільше трапляються: на уроках, у безпосередньому спілкуванні з дітьми, під час перерви, у процесі проведення позакласних заходів тощо</a:t>
            </a:r>
            <a:r>
              <a:rPr lang="uk-UA" dirty="0" smtClean="0"/>
              <a:t>?</a:t>
            </a:r>
          </a:p>
          <a:p>
            <a:pPr lvl="0"/>
            <a:endParaRPr lang="ru-RU" sz="800" dirty="0"/>
          </a:p>
          <a:p>
            <a:pPr marL="285750" lvl="0" indent="-285750">
              <a:buFontTx/>
              <a:buChar char="-"/>
            </a:pPr>
            <a:r>
              <a:rPr lang="uk-UA" dirty="0" smtClean="0"/>
              <a:t>Чи </a:t>
            </a:r>
            <a:r>
              <a:rPr lang="uk-UA" dirty="0"/>
              <a:t>подібний цей клас на інші класи, з якими вам доводилось мати справу у педагогічній роботі</a:t>
            </a:r>
            <a:r>
              <a:rPr lang="uk-UA" dirty="0" smtClean="0"/>
              <a:t>?</a:t>
            </a:r>
            <a:endParaRPr lang="uk-UA" sz="800" dirty="0" smtClean="0"/>
          </a:p>
          <a:p>
            <a:r>
              <a:rPr lang="uk-UA" dirty="0" smtClean="0"/>
              <a:t>  - Які </a:t>
            </a:r>
            <a:r>
              <a:rPr lang="uk-UA" dirty="0"/>
              <a:t>методи,форми роботи є найбільш прийнятними  в 5 класі?</a:t>
            </a:r>
            <a:endParaRPr lang="ru-RU" dirty="0"/>
          </a:p>
          <a:p>
            <a:pPr lvl="0"/>
            <a:endParaRPr lang="ru-RU" sz="800" dirty="0" smtClean="0"/>
          </a:p>
          <a:p>
            <a:pPr marL="285750" lvl="0" indent="-285750">
              <a:buFontTx/>
              <a:buChar char="-"/>
            </a:pPr>
            <a:r>
              <a:rPr lang="uk-UA" dirty="0" smtClean="0"/>
              <a:t>Що </a:t>
            </a:r>
            <a:r>
              <a:rPr lang="uk-UA" dirty="0"/>
              <a:t>вам видається найдоцільнішим для подолання труднощів: налагодити регулярну роботу з батьками чи домовитись про певні заходи стосовно цього класу з боку всього педагогічного колективу, вчителів, які у ньо­му працюють</a:t>
            </a:r>
            <a:r>
              <a:rPr lang="uk-UA" dirty="0" smtClean="0"/>
              <a:t>?</a:t>
            </a:r>
          </a:p>
          <a:p>
            <a:pPr lvl="0"/>
            <a:endParaRPr lang="ru-RU" sz="800" dirty="0"/>
          </a:p>
          <a:p>
            <a:pPr marL="285750" lvl="0" indent="-285750">
              <a:buFontTx/>
              <a:buChar char="-"/>
            </a:pPr>
            <a:r>
              <a:rPr lang="uk-UA" dirty="0" smtClean="0"/>
              <a:t>Назвіть </a:t>
            </a:r>
            <a:r>
              <a:rPr lang="uk-UA" dirty="0"/>
              <a:t>позитивні сторони цього класу. Які шляхи видаються вам найдоцільніши­ми для зміцнення та розвитку позитивних сторін</a:t>
            </a:r>
            <a:r>
              <a:rPr lang="uk-UA" dirty="0" smtClean="0"/>
              <a:t>?</a:t>
            </a:r>
          </a:p>
          <a:p>
            <a:pPr lvl="0"/>
            <a:endParaRPr lang="ru-RU" sz="800" dirty="0"/>
          </a:p>
          <a:p>
            <a:pPr lvl="0"/>
            <a:r>
              <a:rPr lang="uk-UA" dirty="0" smtClean="0"/>
              <a:t>- Що </a:t>
            </a:r>
            <a:r>
              <a:rPr lang="uk-UA" dirty="0"/>
              <a:t>в житті цього класу здається вам незрозумілим, незбагненним? Інакше кажу­чи, якої інформації про цей клас вам бра­кує?</a:t>
            </a:r>
            <a:endParaRPr lang="ru-RU" dirty="0"/>
          </a:p>
          <a:p>
            <a:r>
              <a:rPr lang="uk-UA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281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348</TotalTime>
  <Words>278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Galina</dc:creator>
  <cp:lastModifiedBy>User</cp:lastModifiedBy>
  <cp:revision>25</cp:revision>
  <dcterms:modified xsi:type="dcterms:W3CDTF">2015-12-27T08:54:45Z</dcterms:modified>
</cp:coreProperties>
</file>